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146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0374" y="0"/>
            <a:ext cx="2293626" cy="6858000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581400"/>
            <a:ext cx="3962400" cy="2133600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>
          <a:xfrm>
            <a:off x="2438400" y="1447800"/>
            <a:ext cx="3962400" cy="2133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>
          <a:xfrm>
            <a:off x="3582988" y="6426201"/>
            <a:ext cx="2819399" cy="126999"/>
          </a:xfrm>
        </p:spPr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>
          <a:xfrm>
            <a:off x="6414976" y="6400800"/>
            <a:ext cx="457200" cy="152400"/>
          </a:xfrm>
        </p:spPr>
        <p:txBody>
          <a:bodyPr/>
          <a:lstStyle>
            <a:lvl1pPr algn="r">
              <a:defRPr/>
            </a:lvl1pPr>
          </a:lstStyle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>
          <a:xfrm>
            <a:off x="3581400" y="6296248"/>
            <a:ext cx="2820987" cy="15240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657600" cy="5714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phere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858000" y="0"/>
            <a:ext cx="2293626" cy="6858000"/>
          </a:xfrm>
          <a:prstGeom prst="rect">
            <a:avLst/>
          </a:prstGeom>
        </p:spPr>
      </p:pic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9788" y="6426201"/>
            <a:ext cx="2819399" cy="126999"/>
          </a:xfrm>
        </p:spPr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4116388" y="6400800"/>
            <a:ext cx="533400" cy="152400"/>
          </a:xfrm>
        </p:spPr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838200" y="6296248"/>
            <a:ext cx="2820987" cy="15240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>
          <a:xfrm>
            <a:off x="457200" y="1828800"/>
            <a:ext cx="3200400" cy="1752600"/>
          </a:xfrm>
        </p:spPr>
        <p:txBody>
          <a:bodyPr anchor="b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3578224"/>
            <a:ext cx="3200645" cy="1459767"/>
          </a:xfrm>
        </p:spPr>
        <p:txBody>
          <a:bodyPr anchor="t">
            <a:normAutofit/>
          </a:bodyPr>
          <a:lstStyle>
            <a:lvl1pPr marL="0" indent="0" algn="r" defTabSz="914400" rtl="0" eaLnBrk="1" latinLnBrk="0" hangingPunct="1">
              <a:spcBef>
                <a:spcPct val="20000"/>
              </a:spcBef>
              <a:buClr>
                <a:schemeClr val="tx1">
                  <a:lumMod val="50000"/>
                  <a:lumOff val="50000"/>
                </a:schemeClr>
              </a:buClr>
              <a:buFont typeface="Wingdings" pitchFamily="2" charset="2"/>
              <a:buNone/>
              <a:defRPr lang="en-US" sz="14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34290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457200"/>
            <a:ext cx="3124200" cy="2667000"/>
          </a:xfrm>
        </p:spPr>
        <p:txBody>
          <a:bodyPr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75238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675288"/>
            <a:ext cx="3581400" cy="2525112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 baseline="0"/>
            </a:lvl4pPr>
            <a:lvl5pPr>
              <a:buFont typeface="Wingdings" pitchFamily="2" charset="2"/>
              <a:buChar char="§"/>
              <a:defRPr sz="1400"/>
            </a:lvl5pPr>
            <a:lvl6pPr>
              <a:buFont typeface="Wingdings" pitchFamily="2" charset="2"/>
              <a:buChar char="§"/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199" y="3429000"/>
            <a:ext cx="3581400" cy="411162"/>
          </a:xfrm>
        </p:spPr>
        <p:txBody>
          <a:bodyPr anchor="b">
            <a:noAutofit/>
          </a:bodyPr>
          <a:lstStyle>
            <a:lvl1pPr marL="0" indent="0" algn="ctr">
              <a:buNone/>
              <a:defRPr sz="1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199" y="3840162"/>
            <a:ext cx="3581400" cy="2515198"/>
          </a:xfrm>
        </p:spPr>
        <p:txBody>
          <a:bodyPr anchor="t">
            <a:normAutofit/>
          </a:bodyPr>
          <a:lstStyle>
            <a:lvl1pPr marL="228600" indent="-182880"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499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33800" y="457200"/>
            <a:ext cx="3962400" cy="5715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4837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676400"/>
            <a:ext cx="4700016" cy="3505200"/>
          </a:xfrm>
        </p:spPr>
        <p:txBody>
          <a:bodyPr>
            <a:normAutofit/>
          </a:bodyPr>
          <a:lstStyle>
            <a:lvl1pPr marL="228600" indent="-182880"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676400"/>
            <a:ext cx="4696967" cy="35052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5181600" y="1676400"/>
            <a:ext cx="2514600" cy="1875972"/>
          </a:xfrm>
        </p:spPr>
        <p:txBody>
          <a:bodyPr anchor="b">
            <a:normAutofit/>
          </a:bodyPr>
          <a:lstStyle>
            <a:lvl1pPr algn="r">
              <a:defRPr sz="2000" b="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2"/>
          </p:nvPr>
        </p:nvSpPr>
        <p:spPr>
          <a:xfrm>
            <a:off x="5486400" y="3552372"/>
            <a:ext cx="2209800" cy="1629228"/>
          </a:xfrm>
        </p:spPr>
        <p:txBody>
          <a:bodyPr anchor="t">
            <a:normAutofit/>
          </a:bodyPr>
          <a:lstStyle>
            <a:lvl1pPr marL="0" indent="0" algn="r">
              <a:buNone/>
              <a:defRPr sz="12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phere2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8823693" y="0"/>
            <a:ext cx="320307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76800" y="457200"/>
            <a:ext cx="2819400" cy="5715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457200"/>
            <a:ext cx="3657600" cy="57149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4"/>
          </p:nvPr>
        </p:nvSpPr>
        <p:spPr>
          <a:xfrm>
            <a:off x="7772400" y="6400800"/>
            <a:ext cx="533400" cy="152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84C9E31-16EB-4881-A0D2-39CCBA68B84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2"/>
          </p:nvPr>
        </p:nvSpPr>
        <p:spPr>
          <a:xfrm>
            <a:off x="4876801" y="6426201"/>
            <a:ext cx="2819399" cy="1269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4409C60-B92D-4CAB-9D18-1367BD9094A0}" type="datetimeFigureOut">
              <a:rPr lang="ru-RU" smtClean="0"/>
              <a:t>25.08.2024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4875213" y="6296248"/>
            <a:ext cx="2820987" cy="1524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spcBef>
          <a:spcPct val="0"/>
        </a:spcBef>
        <a:buNone/>
        <a:defRPr sz="2800" kern="1200">
          <a:gradFill>
            <a:gsLst>
              <a:gs pos="0">
                <a:schemeClr val="tx1">
                  <a:lumMod val="50000"/>
                </a:schemeClr>
              </a:gs>
              <a:gs pos="61000">
                <a:schemeClr val="tx1"/>
              </a:gs>
            </a:gsLst>
            <a:lin ang="5400000" scaled="0"/>
          </a:gradFill>
          <a:effectLst/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8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2pPr>
      <a:lvl3pPr marL="59436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3pPr>
      <a:lvl4pPr marL="77724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4pPr>
      <a:lvl5pPr marL="960120" indent="-182880" algn="l" defTabSz="914400" rtl="0" eaLnBrk="1" latinLnBrk="0" hangingPunct="1">
        <a:spcBef>
          <a:spcPct val="20000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>
          <a:solidFill>
            <a:schemeClr val="tx1">
              <a:lumMod val="85000"/>
            </a:schemeClr>
          </a:solidFill>
          <a:latin typeface="+mn-lt"/>
          <a:ea typeface="+mn-ea"/>
          <a:cs typeface="+mn-cs"/>
        </a:defRPr>
      </a:lvl5pPr>
      <a:lvl6pPr marL="114300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32588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50876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691640" indent="-182880" algn="l" defTabSz="914400" rtl="0" eaLnBrk="1" latinLnBrk="0" hangingPunct="1">
        <a:spcBef>
          <a:spcPts val="288"/>
        </a:spcBef>
        <a:buClr>
          <a:schemeClr val="tx1">
            <a:lumMod val="50000"/>
            <a:lumOff val="50000"/>
          </a:schemeClr>
        </a:buClr>
        <a:buFont typeface="Wingdings" pitchFamily="2" charset="2"/>
        <a:buChar char="§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2" y="0"/>
            <a:ext cx="915288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268760"/>
            <a:ext cx="3600000" cy="53973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332656"/>
            <a:ext cx="3924000" cy="46857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83960" y="476672"/>
            <a:ext cx="3595793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cap="none" spc="0" dirty="0" smtClean="0">
                <a:ln/>
                <a:solidFill>
                  <a:srgbClr val="C00000"/>
                </a:solidFill>
                <a:effectLst/>
              </a:rPr>
              <a:t>Тарасова Ольга Павловна</a:t>
            </a:r>
            <a:endParaRPr lang="ru-RU" sz="2400" b="1" cap="none" spc="0" dirty="0">
              <a:ln/>
              <a:solidFill>
                <a:srgbClr val="C00000"/>
              </a:solidFill>
              <a:effectLst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036085" y="5445224"/>
            <a:ext cx="4556440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/>
                <a:solidFill>
                  <a:srgbClr val="C00000"/>
                </a:solidFill>
              </a:rPr>
              <a:t>Богомолова Людмила Ивановна</a:t>
            </a:r>
            <a:endParaRPr lang="ru-RU" sz="2400" b="1" cap="none" spc="0" dirty="0">
              <a:ln/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049288271"/>
      </p:ext>
    </p:extLst>
  </p:cSld>
  <p:clrMapOvr>
    <a:masterClrMapping/>
  </p:clrMapOvr>
</p:sld>
</file>

<file path=ppt/theme/theme1.xml><?xml version="1.0" encoding="utf-8"?>
<a:theme xmlns:a="http://schemas.openxmlformats.org/drawingml/2006/main" name="Составная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Состав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тав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5000"/>
                <a:satMod val="300000"/>
              </a:schemeClr>
            </a:gs>
            <a:gs pos="12000">
              <a:schemeClr val="phClr">
                <a:tint val="50000"/>
                <a:shade val="90000"/>
                <a:satMod val="250000"/>
              </a:schemeClr>
            </a:gs>
            <a:gs pos="100000">
              <a:schemeClr val="phClr">
                <a:tint val="85000"/>
                <a:shade val="75000"/>
                <a:satMod val="1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75000"/>
                <a:shade val="95000"/>
                <a:satMod val="175000"/>
              </a:schemeClr>
            </a:gs>
            <a:gs pos="12000">
              <a:schemeClr val="phClr">
                <a:tint val="90000"/>
                <a:shade val="90000"/>
                <a:satMod val="150000"/>
              </a:schemeClr>
            </a:gs>
            <a:gs pos="100000">
              <a:schemeClr val="phClr">
                <a:tint val="100000"/>
                <a:shade val="75000"/>
                <a:satMod val="15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freezing" dir="t">
              <a:rot lat="0" lon="0" rev="6000000"/>
            </a:lightRig>
          </a:scene3d>
          <a:sp3d contourW="12700" prstMaterial="dkEdge">
            <a:bevelT w="44450" h="25400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80000"/>
                <a:satMod val="110000"/>
                <a:lumMod val="80000"/>
              </a:schemeClr>
            </a:gs>
            <a:gs pos="79000">
              <a:schemeClr val="phClr">
                <a:tint val="100000"/>
                <a:shade val="90000"/>
                <a:satMod val="105000"/>
                <a:lumMod val="10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1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hade val="100000"/>
                <a:satMod val="100000"/>
                <a:lumMod val="110000"/>
              </a:schemeClr>
            </a:gs>
            <a:gs pos="83000">
              <a:schemeClr val="phClr">
                <a:shade val="75000"/>
                <a:satMod val="200000"/>
              </a:schemeClr>
            </a:gs>
            <a:gs pos="100000">
              <a:schemeClr val="phClr">
                <a:shade val="90000"/>
                <a:satMod val="200000"/>
              </a:schemeClr>
            </a:gs>
          </a:gsLst>
          <a:path path="circle">
            <a:fillToRect l="75000" t="100000" b="3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15</TotalTime>
  <Words>6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Составная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2024-08-25T07:38:49Z</dcterms:created>
  <dcterms:modified xsi:type="dcterms:W3CDTF">2024-08-25T07:54:13Z</dcterms:modified>
</cp:coreProperties>
</file>